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E2C78-F193-49E8-A7C7-A91DA255EAD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2E64-3772-4019-831D-04699E668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2E64-3772-4019-831D-04699E668B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0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4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5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5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9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0C3F-F9A0-4D95-89B1-25B5018A665F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F66F1-9122-46EE-9179-49264A897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" y="138543"/>
            <a:ext cx="11805826" cy="594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6192983"/>
            <a:ext cx="4509654" cy="44334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Dr. Adnan </a:t>
            </a:r>
            <a:r>
              <a:rPr lang="en-US" sz="2800" b="1" dirty="0" err="1" smtClean="0">
                <a:solidFill>
                  <a:schemeClr val="accent1"/>
                </a:solidFill>
              </a:rPr>
              <a:t>Mohsin</a:t>
            </a:r>
            <a:r>
              <a:rPr lang="en-US" sz="2800" b="1" dirty="0" smtClean="0">
                <a:solidFill>
                  <a:schemeClr val="accent1"/>
                </a:solidFill>
              </a:rPr>
              <a:t> Ali Al-</a:t>
            </a:r>
            <a:r>
              <a:rPr lang="en-US" sz="2800" b="1" dirty="0" err="1" smtClean="0">
                <a:solidFill>
                  <a:schemeClr val="accent1"/>
                </a:solidFill>
              </a:rPr>
              <a:t>Maamury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8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3448"/>
            <a:ext cx="7273059" cy="1947862"/>
          </a:xfrm>
        </p:spPr>
        <p:txBody>
          <a:bodyPr>
            <a:normAutofit/>
          </a:bodyPr>
          <a:lstStyle/>
          <a:p>
            <a:r>
              <a:rPr lang="en-US" dirty="0" smtClean="0"/>
              <a:t>Mathematics </a:t>
            </a:r>
            <a:r>
              <a:rPr lang="en-US" dirty="0" smtClean="0"/>
              <a:t>Lectures</a:t>
            </a:r>
            <a:r>
              <a:rPr lang="ar-IQ" dirty="0" smtClean="0"/>
              <a:t> </a:t>
            </a:r>
            <a:br>
              <a:rPr lang="ar-IQ" dirty="0" smtClean="0"/>
            </a:br>
            <a:r>
              <a:rPr lang="en-US" dirty="0" smtClean="0"/>
              <a:t>First year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48591"/>
            <a:ext cx="10515600" cy="15001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Lecture 1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8" y="3898684"/>
            <a:ext cx="5475796" cy="7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1" y="1884218"/>
            <a:ext cx="10960150" cy="17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6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4" y="928255"/>
            <a:ext cx="11748656" cy="29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057276"/>
            <a:ext cx="11730038" cy="41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642938"/>
            <a:ext cx="11572875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1260765"/>
            <a:ext cx="11596256" cy="41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332510"/>
            <a:ext cx="11887201" cy="61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9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2" y="318655"/>
            <a:ext cx="12150435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</Words>
  <Application>Microsoft Office PowerPoint</Application>
  <PresentationFormat>Widescreen</PresentationFormat>
  <Paragraphs>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Dr. Adnan Mohsin Ali Al-Maamury</vt:lpstr>
      <vt:lpstr>Mathematics Lectures  First year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2018-12-30T18:01:21Z</dcterms:created>
  <dcterms:modified xsi:type="dcterms:W3CDTF">2018-12-31T06:29:48Z</dcterms:modified>
</cp:coreProperties>
</file>